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808085"/>
    <a:srgbClr val="FFFFFF"/>
    <a:srgbClr val="6B7380"/>
    <a:srgbClr val="D9E5FD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en-US" sz="2000"/>
              <a:t>手机微信搜索服务号</a:t>
            </a:r>
            <a:r>
              <a:rPr lang="en-US" altLang="zh-CN" sz="2000"/>
              <a:t>“</a:t>
            </a:r>
            <a:r>
              <a:rPr lang="zh-CN" altLang="en-US" sz="2000"/>
              <a:t>昆明政务服务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pic>
        <p:nvPicPr>
          <p:cNvPr id="6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786130"/>
            <a:ext cx="2587625" cy="5760085"/>
          </a:xfrm>
          <a:prstGeom prst="rect">
            <a:avLst/>
          </a:prstGeom>
        </p:spPr>
      </p:pic>
      <p:pic>
        <p:nvPicPr>
          <p:cNvPr id="7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95" y="827405"/>
            <a:ext cx="2569845" cy="5718810"/>
          </a:xfrm>
          <a:prstGeom prst="rect">
            <a:avLst/>
          </a:prstGeom>
        </p:spPr>
      </p:pic>
      <p:pic>
        <p:nvPicPr>
          <p:cNvPr id="8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315" y="786130"/>
            <a:ext cx="2588260" cy="5760085"/>
          </a:xfrm>
          <a:prstGeom prst="rect">
            <a:avLst/>
          </a:prstGeom>
        </p:spPr>
      </p:pic>
      <p:sp>
        <p:nvSpPr>
          <p:cNvPr id="9" name="右箭头 5"/>
          <p:cNvSpPr/>
          <p:nvPr/>
        </p:nvSpPr>
        <p:spPr>
          <a:xfrm>
            <a:off x="3537585" y="325120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矩形 7"/>
          <p:cNvSpPr/>
          <p:nvPr/>
        </p:nvSpPr>
        <p:spPr>
          <a:xfrm>
            <a:off x="684530" y="3715385"/>
            <a:ext cx="873125" cy="339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矩形 8"/>
          <p:cNvSpPr/>
          <p:nvPr/>
        </p:nvSpPr>
        <p:spPr>
          <a:xfrm>
            <a:off x="5075555" y="1205230"/>
            <a:ext cx="873125" cy="322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矩形 9"/>
          <p:cNvSpPr/>
          <p:nvPr/>
        </p:nvSpPr>
        <p:spPr>
          <a:xfrm>
            <a:off x="9064625" y="1821180"/>
            <a:ext cx="2471420" cy="1509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6" name="直接箭头连接符 15"/>
          <p:cNvCxnSpPr/>
          <p:nvPr/>
        </p:nvCxnSpPr>
        <p:spPr>
          <a:xfrm flipH="1">
            <a:off x="1557655" y="3330575"/>
            <a:ext cx="293370" cy="2647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5480050" y="1602105"/>
            <a:ext cx="198755" cy="2838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80940" y="1885950"/>
            <a:ext cx="1766570" cy="375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搜索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昆明政务服务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19" name="右箭头 5"/>
          <p:cNvSpPr/>
          <p:nvPr/>
        </p:nvSpPr>
        <p:spPr>
          <a:xfrm>
            <a:off x="7750740" y="3265336"/>
            <a:ext cx="991131" cy="467523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2.</a:t>
            </a:r>
            <a:r>
              <a:rPr lang="zh-CN" sz="2000"/>
              <a:t>登录</a:t>
            </a:r>
            <a:r>
              <a:rPr lang="en-US" altLang="zh-CN" sz="2000"/>
              <a:t>“</a:t>
            </a:r>
            <a:r>
              <a:rPr lang="zh-CN" altLang="en-US" sz="2000"/>
              <a:t>云上政务大厅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pic>
        <p:nvPicPr>
          <p:cNvPr id="12" name="图片 1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763270"/>
            <a:ext cx="2661949" cy="576000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1638300" y="1909445"/>
            <a:ext cx="298450" cy="5638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7"/>
          <p:cNvSpPr/>
          <p:nvPr/>
        </p:nvSpPr>
        <p:spPr>
          <a:xfrm>
            <a:off x="1059180" y="2574925"/>
            <a:ext cx="854710" cy="262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8" name="文本框 17"/>
          <p:cNvSpPr txBox="1"/>
          <p:nvPr/>
        </p:nvSpPr>
        <p:spPr>
          <a:xfrm>
            <a:off x="1233170" y="1618615"/>
            <a:ext cx="1766570" cy="347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云上政务大厅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3940" y="2989580"/>
            <a:ext cx="513080" cy="474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或</a:t>
            </a:r>
            <a:endParaRPr lang="zh-CN" altLang="en-US" sz="2400"/>
          </a:p>
        </p:txBody>
      </p:sp>
      <p:pic>
        <p:nvPicPr>
          <p:cNvPr id="6" name="图片 1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4705" y="763270"/>
            <a:ext cx="2661949" cy="5760000"/>
          </a:xfrm>
          <a:prstGeom prst="rect">
            <a:avLst/>
          </a:prstGeom>
        </p:spPr>
      </p:pic>
      <p:sp>
        <p:nvSpPr>
          <p:cNvPr id="19" name="右箭头 5"/>
          <p:cNvSpPr/>
          <p:nvPr/>
        </p:nvSpPr>
        <p:spPr>
          <a:xfrm>
            <a:off x="7534275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20" name="图片 19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160" y="763270"/>
            <a:ext cx="2661333" cy="5760000"/>
          </a:xfrm>
          <a:prstGeom prst="rect">
            <a:avLst/>
          </a:prstGeom>
        </p:spPr>
      </p:pic>
      <p:sp>
        <p:nvSpPr>
          <p:cNvPr id="21" name="矩形 9"/>
          <p:cNvSpPr/>
          <p:nvPr/>
        </p:nvSpPr>
        <p:spPr>
          <a:xfrm>
            <a:off x="5166995" y="1821180"/>
            <a:ext cx="1040765" cy="27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22" name="直接箭头连接符 21"/>
          <p:cNvCxnSpPr/>
          <p:nvPr/>
        </p:nvCxnSpPr>
        <p:spPr>
          <a:xfrm flipH="1" flipV="1">
            <a:off x="5619750" y="2160905"/>
            <a:ext cx="135890" cy="4140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166995" y="2641600"/>
            <a:ext cx="1766570" cy="3479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昆明政务服务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24" name="矩形 7"/>
          <p:cNvSpPr/>
          <p:nvPr/>
        </p:nvSpPr>
        <p:spPr>
          <a:xfrm>
            <a:off x="9122410" y="5989320"/>
            <a:ext cx="673100" cy="243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5" name="矩形 7"/>
          <p:cNvSpPr/>
          <p:nvPr/>
        </p:nvSpPr>
        <p:spPr>
          <a:xfrm>
            <a:off x="8911590" y="4371975"/>
            <a:ext cx="785495" cy="243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26" name="直接箭头连接符 25"/>
          <p:cNvCxnSpPr/>
          <p:nvPr/>
        </p:nvCxnSpPr>
        <p:spPr>
          <a:xfrm flipH="1">
            <a:off x="9795510" y="5628640"/>
            <a:ext cx="438785" cy="26543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9424670" y="4011295"/>
            <a:ext cx="438785" cy="26543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0151110" y="5366385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97085" y="4003675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3.</a:t>
            </a:r>
            <a:r>
              <a:rPr lang="zh-CN" sz="2000"/>
              <a:t>进入</a:t>
            </a:r>
            <a:r>
              <a:rPr lang="en-US" altLang="zh-CN" sz="2000"/>
              <a:t>“</a:t>
            </a:r>
            <a:r>
              <a:rPr lang="zh-CN" altLang="en-US" sz="2000"/>
              <a:t>晋宁区云上政务大厅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707390"/>
            <a:ext cx="2661333" cy="57600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675" y="707390"/>
            <a:ext cx="2661333" cy="5760000"/>
          </a:xfrm>
          <a:prstGeom prst="rect">
            <a:avLst/>
          </a:prstGeom>
        </p:spPr>
      </p:pic>
      <p:pic>
        <p:nvPicPr>
          <p:cNvPr id="7" name="图片 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115" y="707390"/>
            <a:ext cx="2661333" cy="5760000"/>
          </a:xfrm>
          <a:prstGeom prst="rect">
            <a:avLst/>
          </a:prstGeom>
        </p:spPr>
      </p:pic>
      <p:sp>
        <p:nvSpPr>
          <p:cNvPr id="11" name="矩形 7"/>
          <p:cNvSpPr/>
          <p:nvPr/>
        </p:nvSpPr>
        <p:spPr>
          <a:xfrm>
            <a:off x="700405" y="1480185"/>
            <a:ext cx="1756410" cy="242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5218430" y="4882515"/>
            <a:ext cx="1756410" cy="242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矩形 7"/>
          <p:cNvSpPr/>
          <p:nvPr/>
        </p:nvSpPr>
        <p:spPr>
          <a:xfrm>
            <a:off x="5846445" y="6075045"/>
            <a:ext cx="535940" cy="242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6" name="直接箭头连接符 15"/>
          <p:cNvCxnSpPr/>
          <p:nvPr/>
        </p:nvCxnSpPr>
        <p:spPr>
          <a:xfrm flipH="1" flipV="1">
            <a:off x="1433830" y="1795145"/>
            <a:ext cx="289560" cy="4267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6474460" y="5855970"/>
            <a:ext cx="299085" cy="2190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右箭头 5"/>
          <p:cNvSpPr/>
          <p:nvPr/>
        </p:nvSpPr>
        <p:spPr>
          <a:xfrm>
            <a:off x="3423285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右箭头 5"/>
          <p:cNvSpPr/>
          <p:nvPr/>
        </p:nvSpPr>
        <p:spPr>
          <a:xfrm>
            <a:off x="7778115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文本框 13"/>
          <p:cNvSpPr txBox="1"/>
          <p:nvPr/>
        </p:nvSpPr>
        <p:spPr>
          <a:xfrm>
            <a:off x="1567180" y="1795145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42760" y="4372610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85915" y="5610225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8" name="矩形 7"/>
          <p:cNvSpPr/>
          <p:nvPr/>
        </p:nvSpPr>
        <p:spPr>
          <a:xfrm>
            <a:off x="11171555" y="1480185"/>
            <a:ext cx="304800" cy="242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9" name="直接箭头连接符 18"/>
          <p:cNvCxnSpPr/>
          <p:nvPr/>
        </p:nvCxnSpPr>
        <p:spPr>
          <a:xfrm flipH="1">
            <a:off x="6601460" y="4585970"/>
            <a:ext cx="299085" cy="2190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0842625" y="1722755"/>
            <a:ext cx="261620" cy="1739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977755" y="1815465"/>
            <a:ext cx="932815" cy="347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点击</a:t>
            </a:r>
            <a:r>
              <a:rPr lang="zh-CN" sz="1400" b="1">
                <a:solidFill>
                  <a:srgbClr val="FF0000"/>
                </a:solidFill>
              </a:rPr>
              <a:t>头像</a:t>
            </a:r>
            <a:endParaRPr lang="zh-CN" sz="1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3.</a:t>
            </a:r>
            <a:r>
              <a:rPr lang="zh-CN" sz="2000"/>
              <a:t>注册账号并登录</a:t>
            </a:r>
            <a:endParaRPr lang="zh-CN" sz="2000"/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707390"/>
            <a:ext cx="2661333" cy="5760000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80" y="707390"/>
            <a:ext cx="2661333" cy="576000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540" y="707390"/>
            <a:ext cx="2661333" cy="5760000"/>
          </a:xfrm>
          <a:prstGeom prst="rect">
            <a:avLst/>
          </a:prstGeom>
        </p:spPr>
      </p:pic>
      <p:sp>
        <p:nvSpPr>
          <p:cNvPr id="12" name="右箭头 5"/>
          <p:cNvSpPr/>
          <p:nvPr/>
        </p:nvSpPr>
        <p:spPr>
          <a:xfrm>
            <a:off x="3423285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右箭头 5"/>
          <p:cNvSpPr/>
          <p:nvPr/>
        </p:nvSpPr>
        <p:spPr>
          <a:xfrm>
            <a:off x="7649845" y="3323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8" name="矩形 7"/>
          <p:cNvSpPr/>
          <p:nvPr/>
        </p:nvSpPr>
        <p:spPr>
          <a:xfrm>
            <a:off x="2022475" y="4998720"/>
            <a:ext cx="304800" cy="242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20" name="直接箭头连接符 19"/>
          <p:cNvCxnSpPr/>
          <p:nvPr/>
        </p:nvCxnSpPr>
        <p:spPr>
          <a:xfrm flipV="1">
            <a:off x="1674495" y="5241290"/>
            <a:ext cx="261620" cy="1739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75005" y="5405120"/>
            <a:ext cx="2260600" cy="5810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无账号先进行注册，有账号输入账号密码进行登录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98365" y="2209800"/>
            <a:ext cx="2590800" cy="145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8963660" y="1871345"/>
            <a:ext cx="2589530" cy="3224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文本框 9"/>
          <p:cNvSpPr txBox="1"/>
          <p:nvPr/>
        </p:nvSpPr>
        <p:spPr>
          <a:xfrm>
            <a:off x="5251450" y="3787775"/>
            <a:ext cx="1689100" cy="358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注册填写账号信息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9945" y="3429000"/>
            <a:ext cx="1689100" cy="358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注册填写证件信息</a:t>
            </a:r>
            <a:endParaRPr lang="zh-CN" sz="1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sz="2000"/>
              <a:t>选择咨询事项</a:t>
            </a:r>
            <a:endParaRPr lang="zh-CN" sz="2000"/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8655"/>
            <a:ext cx="2661333" cy="5760000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65" y="668655"/>
            <a:ext cx="2661333" cy="5760000"/>
          </a:xfrm>
          <a:prstGeom prst="rect">
            <a:avLst/>
          </a:prstGeom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535" y="668655"/>
            <a:ext cx="2661333" cy="5760000"/>
          </a:xfrm>
          <a:prstGeom prst="rect">
            <a:avLst/>
          </a:prstGeom>
        </p:spPr>
      </p:pic>
      <p:sp>
        <p:nvSpPr>
          <p:cNvPr id="12" name="右箭头 5"/>
          <p:cNvSpPr/>
          <p:nvPr/>
        </p:nvSpPr>
        <p:spPr>
          <a:xfrm>
            <a:off x="3324860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右箭头 5"/>
          <p:cNvSpPr/>
          <p:nvPr/>
        </p:nvSpPr>
        <p:spPr>
          <a:xfrm>
            <a:off x="7534275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544195" y="2044700"/>
            <a:ext cx="1174750" cy="59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文本框 9"/>
          <p:cNvSpPr txBox="1"/>
          <p:nvPr/>
        </p:nvSpPr>
        <p:spPr>
          <a:xfrm>
            <a:off x="433070" y="2701290"/>
            <a:ext cx="914400" cy="358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视频咨询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46600" y="3354705"/>
            <a:ext cx="2085975" cy="2560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文本框 8"/>
          <p:cNvSpPr txBox="1"/>
          <p:nvPr/>
        </p:nvSpPr>
        <p:spPr>
          <a:xfrm>
            <a:off x="4613910" y="1466215"/>
            <a:ext cx="2085975" cy="532130"/>
          </a:xfrm>
          <a:prstGeom prst="rect">
            <a:avLst/>
          </a:prstGeom>
          <a:solidFill>
            <a:srgbClr val="6B7380"/>
          </a:solidFill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综合咨询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r>
              <a:rPr lang="zh-CN" sz="1400" b="1">
                <a:solidFill>
                  <a:srgbClr val="FF0000"/>
                </a:solidFill>
              </a:rPr>
              <a:t>选择事项进行咨询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52535" y="3000375"/>
            <a:ext cx="612140" cy="264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20" name="直接箭头连接符 19"/>
          <p:cNvCxnSpPr/>
          <p:nvPr/>
        </p:nvCxnSpPr>
        <p:spPr>
          <a:xfrm flipH="1" flipV="1">
            <a:off x="9303385" y="3355340"/>
            <a:ext cx="251460" cy="2717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487535" y="3627120"/>
            <a:ext cx="1437640" cy="358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视频咨询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44040" y="2044700"/>
            <a:ext cx="506095" cy="59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6" name="直接箭头连接符 15"/>
          <p:cNvCxnSpPr/>
          <p:nvPr/>
        </p:nvCxnSpPr>
        <p:spPr>
          <a:xfrm flipH="1">
            <a:off x="2043430" y="1860550"/>
            <a:ext cx="10160" cy="18415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89000" y="1590675"/>
            <a:ext cx="2011680" cy="28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9E5FD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跳转至一件事办事指南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75230" y="2044700"/>
            <a:ext cx="506095" cy="59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9" name="直接箭头连接符 18"/>
          <p:cNvCxnSpPr/>
          <p:nvPr/>
        </p:nvCxnSpPr>
        <p:spPr>
          <a:xfrm flipV="1">
            <a:off x="2548255" y="2701290"/>
            <a:ext cx="81915" cy="12128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313180" y="2809240"/>
            <a:ext cx="2011680" cy="28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9E5FD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云上大厅视频操作指引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26610" y="2044700"/>
            <a:ext cx="506095" cy="596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23" name="直接箭头连接符 22"/>
          <p:cNvCxnSpPr/>
          <p:nvPr/>
        </p:nvCxnSpPr>
        <p:spPr>
          <a:xfrm flipH="1">
            <a:off x="5203190" y="2008505"/>
            <a:ext cx="378460" cy="2711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5.</a:t>
            </a:r>
            <a:r>
              <a:rPr lang="zh-CN" sz="2000"/>
              <a:t>云上政务大厅视频咨询</a:t>
            </a:r>
            <a:endParaRPr lang="zh-CN" sz="2000"/>
          </a:p>
        </p:txBody>
      </p:sp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610235"/>
            <a:ext cx="2661333" cy="5760000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40" y="532765"/>
            <a:ext cx="2661333" cy="5760000"/>
          </a:xfrm>
          <a:prstGeom prst="rect">
            <a:avLst/>
          </a:prstGeom>
        </p:spPr>
      </p:pic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905" y="532765"/>
            <a:ext cx="2661333" cy="5760000"/>
          </a:xfrm>
          <a:prstGeom prst="rect">
            <a:avLst/>
          </a:prstGeom>
        </p:spPr>
      </p:pic>
      <p:sp>
        <p:nvSpPr>
          <p:cNvPr id="12" name="右箭头 5"/>
          <p:cNvSpPr/>
          <p:nvPr/>
        </p:nvSpPr>
        <p:spPr>
          <a:xfrm>
            <a:off x="3460750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右箭头 5"/>
          <p:cNvSpPr/>
          <p:nvPr/>
        </p:nvSpPr>
        <p:spPr>
          <a:xfrm>
            <a:off x="7663815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549275" y="2945765"/>
            <a:ext cx="2598420" cy="715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23" name="直接箭头连接符 22"/>
          <p:cNvCxnSpPr/>
          <p:nvPr/>
        </p:nvCxnSpPr>
        <p:spPr>
          <a:xfrm flipV="1">
            <a:off x="1355725" y="3782060"/>
            <a:ext cx="154940" cy="3683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58190" y="4150360"/>
            <a:ext cx="1776730" cy="3829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选择要咨询的类型</a:t>
            </a:r>
            <a:endParaRPr lang="zh-CN" sz="1400" b="1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988050" y="4771390"/>
            <a:ext cx="107950" cy="2800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463540" y="4388485"/>
            <a:ext cx="1175385" cy="3829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确定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15120" y="1288415"/>
            <a:ext cx="1833245" cy="7899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*</a:t>
            </a:r>
            <a:r>
              <a:rPr lang="zh-CN" sz="1400" b="1">
                <a:solidFill>
                  <a:srgbClr val="FF0000"/>
                </a:solidFill>
              </a:rPr>
              <a:t>注意服务时间：</a:t>
            </a:r>
            <a:endParaRPr 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</a:rPr>
              <a:t>     09</a:t>
            </a:r>
            <a:r>
              <a:rPr lang="zh-CN" altLang="en-US" sz="1400" b="1">
                <a:solidFill>
                  <a:srgbClr val="FF0000"/>
                </a:solidFill>
              </a:rPr>
              <a:t>：</a:t>
            </a:r>
            <a:r>
              <a:rPr lang="en-US" altLang="zh-CN" sz="1400" b="1">
                <a:solidFill>
                  <a:srgbClr val="FF0000"/>
                </a:solidFill>
              </a:rPr>
              <a:t>00—12:00</a:t>
            </a:r>
            <a:endParaRPr lang="en-US" alt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     13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00—17:00</a:t>
            </a:r>
            <a:endParaRPr lang="en-US" altLang="zh-CN" sz="1400" b="1">
              <a:solidFill>
                <a:srgbClr val="FF0000"/>
              </a:solidFill>
            </a:endParaRPr>
          </a:p>
          <a:p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15120" y="4707890"/>
            <a:ext cx="2007870" cy="567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等待工作人员叫号</a:t>
            </a:r>
            <a:r>
              <a:rPr lang="en-US" altLang="zh-CN" sz="1400" b="1">
                <a:solidFill>
                  <a:srgbClr val="FF0000"/>
                </a:solidFill>
              </a:rPr>
              <a:t>,</a:t>
            </a:r>
            <a:r>
              <a:rPr lang="zh-CN" altLang="en-US" sz="1400" b="1">
                <a:solidFill>
                  <a:srgbClr val="FF0000"/>
                </a:solidFill>
              </a:rPr>
              <a:t>未接通前可以取消办理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0080625" y="4427855"/>
            <a:ext cx="105410" cy="30670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5.1</a:t>
            </a:r>
            <a:r>
              <a:rPr lang="zh-CN" sz="2000"/>
              <a:t>云上政务大厅视频咨询</a:t>
            </a:r>
            <a:endParaRPr lang="zh-CN" sz="2000"/>
          </a:p>
        </p:txBody>
      </p:sp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687705"/>
            <a:ext cx="2661333" cy="5760000"/>
          </a:xfrm>
          <a:prstGeom prst="rect">
            <a:avLst/>
          </a:prstGeom>
        </p:spPr>
      </p:pic>
      <p:pic>
        <p:nvPicPr>
          <p:cNvPr id="3" name="图片 2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15" y="687705"/>
            <a:ext cx="2661333" cy="5760000"/>
          </a:xfrm>
          <a:prstGeom prst="rect">
            <a:avLst/>
          </a:prstGeom>
        </p:spPr>
      </p:pic>
      <p:pic>
        <p:nvPicPr>
          <p:cNvPr id="4" name="图片 3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955" y="687705"/>
            <a:ext cx="2661293" cy="5760000"/>
          </a:xfrm>
          <a:prstGeom prst="rect">
            <a:avLst/>
          </a:prstGeom>
        </p:spPr>
      </p:pic>
      <p:sp>
        <p:nvSpPr>
          <p:cNvPr id="12" name="右箭头 5"/>
          <p:cNvSpPr/>
          <p:nvPr/>
        </p:nvSpPr>
        <p:spPr>
          <a:xfrm>
            <a:off x="3460750" y="3196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右箭头 5"/>
          <p:cNvSpPr/>
          <p:nvPr/>
        </p:nvSpPr>
        <p:spPr>
          <a:xfrm>
            <a:off x="7750810" y="3323590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2184400" y="3585210"/>
            <a:ext cx="524510" cy="269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5149850" y="3080385"/>
            <a:ext cx="1948815" cy="1064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4" name="直接箭头连接符 13"/>
          <p:cNvCxnSpPr/>
          <p:nvPr/>
        </p:nvCxnSpPr>
        <p:spPr>
          <a:xfrm>
            <a:off x="2402840" y="3171190"/>
            <a:ext cx="28575" cy="3816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18285" y="2871470"/>
            <a:ext cx="141605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开始办理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6104890" y="4208145"/>
            <a:ext cx="38735" cy="3098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493385" y="4549140"/>
            <a:ext cx="1262380" cy="55689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选择是否允许使用摄像头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05390" y="5534660"/>
            <a:ext cx="524510" cy="231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5" name="直接箭头连接符 14"/>
          <p:cNvCxnSpPr/>
          <p:nvPr/>
        </p:nvCxnSpPr>
        <p:spPr>
          <a:xfrm flipH="1" flipV="1">
            <a:off x="10678795" y="5763895"/>
            <a:ext cx="407670" cy="1504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105390" y="5976620"/>
            <a:ext cx="1523365" cy="33401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进入会话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9275" y="164465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5.2</a:t>
            </a:r>
            <a:r>
              <a:rPr lang="zh-CN" sz="2000"/>
              <a:t>云上政务大厅视频咨询</a:t>
            </a:r>
            <a:endParaRPr lang="zh-CN" sz="2000"/>
          </a:p>
        </p:txBody>
      </p:sp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746125"/>
            <a:ext cx="2661333" cy="5760000"/>
          </a:xfrm>
          <a:prstGeom prst="rect">
            <a:avLst/>
          </a:prstGeom>
        </p:spPr>
      </p:pic>
      <p:pic>
        <p:nvPicPr>
          <p:cNvPr id="6" name="图片 5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746125"/>
            <a:ext cx="2661333" cy="5760000"/>
          </a:xfrm>
          <a:prstGeom prst="rect">
            <a:avLst/>
          </a:prstGeom>
        </p:spPr>
      </p:pic>
      <p:sp>
        <p:nvSpPr>
          <p:cNvPr id="12" name="右箭头 5"/>
          <p:cNvSpPr/>
          <p:nvPr/>
        </p:nvSpPr>
        <p:spPr>
          <a:xfrm>
            <a:off x="3492500" y="3197225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7" name="右箭头 5"/>
          <p:cNvSpPr/>
          <p:nvPr/>
        </p:nvSpPr>
        <p:spPr>
          <a:xfrm>
            <a:off x="7708900" y="3197225"/>
            <a:ext cx="991235" cy="4641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8" name="图片 7" descr="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75" y="746125"/>
            <a:ext cx="2661333" cy="576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13205" y="4351020"/>
            <a:ext cx="1630045" cy="7899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在进行视频咨询的同时也可以发送文字或上传材料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19850" y="5572125"/>
            <a:ext cx="485775" cy="337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cxnSp>
        <p:nvCxnSpPr>
          <p:cNvPr id="14" name="直接箭头连接符 13"/>
          <p:cNvCxnSpPr/>
          <p:nvPr/>
        </p:nvCxnSpPr>
        <p:spPr>
          <a:xfrm>
            <a:off x="6275705" y="5132705"/>
            <a:ext cx="352425" cy="3968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888230" y="4745990"/>
            <a:ext cx="2415540" cy="34480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咨询完毕后可点击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结束业务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19850" y="3728720"/>
            <a:ext cx="398145" cy="270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5" name="文本框 14"/>
          <p:cNvSpPr txBox="1"/>
          <p:nvPr/>
        </p:nvSpPr>
        <p:spPr>
          <a:xfrm>
            <a:off x="6149340" y="4303395"/>
            <a:ext cx="1154430" cy="34480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点击</a:t>
            </a:r>
            <a:r>
              <a:rPr lang="en-US" altLang="zh-CN" sz="1400" b="1">
                <a:solidFill>
                  <a:srgbClr val="FF0000"/>
                </a:solidFill>
              </a:rPr>
              <a:t>“</a:t>
            </a:r>
            <a:r>
              <a:rPr lang="zh-CN" altLang="en-US" sz="1400" b="1">
                <a:solidFill>
                  <a:srgbClr val="FF0000"/>
                </a:solidFill>
              </a:rPr>
              <a:t>结束</a:t>
            </a:r>
            <a:r>
              <a:rPr lang="en-US" altLang="zh-CN" sz="1400" b="1">
                <a:solidFill>
                  <a:srgbClr val="FF0000"/>
                </a:solidFill>
              </a:rPr>
              <a:t>”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6628130" y="4030345"/>
            <a:ext cx="125730" cy="2425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007735" y="5147310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53860" y="3896360"/>
            <a:ext cx="4121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42550" y="4584700"/>
            <a:ext cx="931545" cy="6934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zh-CN" sz="1400" b="1">
                <a:solidFill>
                  <a:srgbClr val="FF0000"/>
                </a:solidFill>
              </a:rPr>
              <a:t>对视频咨询情况进行评价</a:t>
            </a:r>
            <a:endParaRPr lang="zh-CN" sz="1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WPS 演示</Application>
  <PresentationFormat>宽屏</PresentationFormat>
  <Paragraphs>81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昆明市晋宁区党政机关单位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lenovo</cp:lastModifiedBy>
  <cp:revision>162</cp:revision>
  <dcterms:created xsi:type="dcterms:W3CDTF">2019-06-19T02:08:00Z</dcterms:created>
  <dcterms:modified xsi:type="dcterms:W3CDTF">2026-03-05T03:59:14Z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BEA50280CB5F4F10A3831D47EC7A0378_13</vt:lpwstr>
  </property>
</Properties>
</file>