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95" r:id="rId3"/>
    <p:sldId id="296" r:id="rId4"/>
    <p:sldId id="297" r:id="rId5"/>
    <p:sldId id="298" r:id="rId6"/>
    <p:sldId id="299" r:id="rId7"/>
    <p:sldId id="300" r:id="rId8"/>
    <p:sldId id="301" r:id="rId9"/>
    <p:sldId id="304" r:id="rId10"/>
    <p:sldId id="305" r:id="rId11"/>
    <p:sldId id="306" r:id="rId12"/>
    <p:sldId id="312" r:id="rId13"/>
    <p:sldId id="307" r:id="rId14"/>
    <p:sldId id="308" r:id="rId15"/>
    <p:sldId id="309" r:id="rId16"/>
    <p:sldId id="310" r:id="rId17"/>
    <p:sldId id="311" r:id="rId18"/>
    <p:sldId id="302" r:id="rId19"/>
    <p:sldId id="303" r:id="rId20"/>
    <p:sldId id="320" r:id="rId21"/>
    <p:sldId id="321" r:id="rId22"/>
    <p:sldId id="322" r:id="rId23"/>
    <p:sldId id="323" r:id="rId24"/>
    <p:sldId id="324" r:id="rId25"/>
    <p:sldId id="325" r:id="rId27"/>
    <p:sldId id="326" r:id="rId28"/>
    <p:sldId id="329" r:id="rId29"/>
    <p:sldId id="327" r:id="rId30"/>
    <p:sldId id="328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546" y="-96"/>
      </p:cViewPr>
      <p:guideLst>
        <p:guide orient="horz" pos="2160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9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2" Type="http://schemas.openxmlformats.org/officeDocument/2006/relationships/image" Target="../media/image22.png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605" y="1152525"/>
            <a:ext cx="10815320" cy="5705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75" y="1152525"/>
            <a:ext cx="10699115" cy="5705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" y="1133475"/>
            <a:ext cx="10650855" cy="5724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125" y="1133475"/>
            <a:ext cx="10786110" cy="5724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" y="1143000"/>
            <a:ext cx="10920095" cy="5715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35" y="1021715"/>
            <a:ext cx="10833100" cy="58362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695" y="1233170"/>
            <a:ext cx="11033760" cy="56241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870" y="1026795"/>
            <a:ext cx="10510520" cy="58312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10" y="892810"/>
            <a:ext cx="10683240" cy="5965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725" y="892175"/>
            <a:ext cx="10750550" cy="59658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892810"/>
            <a:ext cx="10937875" cy="5965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755" y="1133475"/>
            <a:ext cx="10659110" cy="5724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892810"/>
            <a:ext cx="11041380" cy="5965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075" y="892810"/>
            <a:ext cx="11041380" cy="5965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9440" y="892810"/>
            <a:ext cx="11042650" cy="596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05" y="1011555"/>
            <a:ext cx="11042650" cy="58464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05" y="1035685"/>
            <a:ext cx="11042650" cy="58223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958215"/>
            <a:ext cx="11041380" cy="58997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805" y="893445"/>
            <a:ext cx="11042650" cy="59645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7531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" y="995045"/>
            <a:ext cx="11042015" cy="58629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9440" y="370840"/>
            <a:ext cx="11042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昆明市晋宁区妇幼健康服务中心中药配方颗粒价格公示</a:t>
            </a:r>
            <a:endParaRPr lang="zh-CN" altLang="en-US" sz="28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942975"/>
            <a:ext cx="11042650" cy="59156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955" y="1133475"/>
            <a:ext cx="10250805" cy="5724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20" y="1142365"/>
            <a:ext cx="10443845" cy="5715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990" y="1162050"/>
            <a:ext cx="10553065" cy="5695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230" y="1133475"/>
            <a:ext cx="10667365" cy="5724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185" y="1143000"/>
            <a:ext cx="10659110" cy="5715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465" y="1133475"/>
            <a:ext cx="10650220" cy="5724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9955" y="438150"/>
            <a:ext cx="9843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昆明市晋宁区妇幼健康服务中心药品价格公示单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1133475"/>
            <a:ext cx="10679430" cy="5724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UNIT_PLACING_PICTURE_USER_VIEWPORT" val="{&quot;height&quot;:9394,&quot;width&quot;:17390}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p="http://schemas.openxmlformats.org/presentationml/2006/main">
  <p:tag name="commondata" val="eyJoZGlkIjoiOWUxZDViYjFkMzY1N2Q1MjNmOTUwMDI4ODQ0MzZlNzE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WPS 演示</Application>
  <PresentationFormat>自定义</PresentationFormat>
  <Paragraphs>56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吖吖吖吖</cp:lastModifiedBy>
  <cp:revision>184</cp:revision>
  <dcterms:created xsi:type="dcterms:W3CDTF">2019-06-19T02:08:00Z</dcterms:created>
  <dcterms:modified xsi:type="dcterms:W3CDTF">2023-11-24T12:15:41Z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1AF7C3515F1341108590F573DF8789A0</vt:lpwstr>
  </property>
</Properties>
</file>