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  <p:sldId id="424" r:id="rId3"/>
    <p:sldId id="423" r:id="rId4"/>
    <p:sldId id="422" r:id="rId5"/>
    <p:sldId id="421" r:id="rId6"/>
    <p:sldId id="42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-102" y="-174"/>
      </p:cViewPr>
      <p:guideLst>
        <p:guide orient="horz" pos="212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2022-10-02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2022-10-02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47775" y="320040"/>
          <a:ext cx="9058142" cy="643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860"/>
                <a:gridCol w="3068641"/>
                <a:gridCol w="856428"/>
                <a:gridCol w="1170812"/>
                <a:gridCol w="1214176"/>
                <a:gridCol w="1067225"/>
              </a:tblGrid>
              <a:tr h="36131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项目名称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项目内容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一类价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二类价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三类价</a:t>
                      </a:r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普通挂号费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0.50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0.40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0.30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计算机预约挂号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指通过电话、互联网络预约。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2.50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初诊病人建档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指计算机建立初诊病人信息档案；含信息卡费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氧气吸入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普通给氧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指低流量给氧。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小时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氧气吸入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加压给氧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小时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氧气创面治疗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小时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肌肉注射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包括皮下、皮内注射。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皮试（</a:t>
                      </a:r>
                      <a:r>
                        <a:rPr lang="en-US" altLang="zh-CN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09</a:t>
                      </a:r>
                      <a:r>
                        <a:rPr lang="zh-CN" altLang="en-US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r>
                        <a:rPr lang="zh-CN" altLang="en-US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月</a:t>
                      </a:r>
                      <a:r>
                        <a:rPr lang="en-US" altLang="zh-CN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日执行省修订和调整项目）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含皮试药物。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2.50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2.50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2.50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胰岛素注射           （</a:t>
                      </a: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09</a:t>
                      </a:r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日执行省新增项目）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指使用胰岛素注射器、胰岛素笔用针头等专用装置进行的胰岛素皮下注射。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3.50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3.50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3.50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静脉注射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静脉注射器采血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静脉采血器采血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烧伤创面静脉抽血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心内注射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315" y="0"/>
            <a:ext cx="10572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昆明市晋宁区妇幼健康服务中心</a:t>
            </a:r>
            <a:endParaRPr lang="zh-CN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图片 6" descr="微信图片_202010290829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92697" y="2"/>
            <a:ext cx="1799302" cy="17993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47775" y="257174"/>
          <a:ext cx="9306736" cy="645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860"/>
                <a:gridCol w="3068641"/>
                <a:gridCol w="856428"/>
                <a:gridCol w="1170812"/>
                <a:gridCol w="1214176"/>
                <a:gridCol w="1315819"/>
              </a:tblGrid>
              <a:tr h="4241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项目名称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项目内容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一类价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二类价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三类价</a:t>
                      </a:r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动脉加压注射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动脉注射器采血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动脉采血器采血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烧伤创面动脉抽血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彩色多普勒胃肠道超声检查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普通输液器输液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第一组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指使用普通输液器一次输液一组或多组输液时的第一组。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闭光输液器输液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第一组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指使用闭光输液器一次输液一组或多组输液时的第一组。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静脉输液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第二组起）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静脉输血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微量泵、输液泵使用费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月省修订和调整项目）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小时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小儿头皮静脉输液（第一组）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月省修订和调整项目）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小儿头皮静脉输液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第二组起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彩色多普勒胸部超声检查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含肺、胸腔、纵隔。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彩色多普勒腹部超声检查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含肝、胆、胰、脾、双肾。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315" y="0"/>
            <a:ext cx="10572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昆明市晋宁区妇幼健康服务中心</a:t>
            </a:r>
            <a:endParaRPr lang="zh-CN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图片 6" descr="微信图片_202010290829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25433" y="2"/>
            <a:ext cx="1666566" cy="166656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38048" y="233680"/>
          <a:ext cx="9058142" cy="66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008"/>
                <a:gridCol w="2762655"/>
                <a:gridCol w="787941"/>
                <a:gridCol w="1108953"/>
                <a:gridCol w="892360"/>
                <a:gridCol w="1067225"/>
              </a:tblGrid>
              <a:tr h="4241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项目名称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项目内容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一类价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二类价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三类价</a:t>
                      </a:r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彩色多普勒泌尿系超声检查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含双肾、输尿管、膀胱、前列腺。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彩色多普勒妇科超声检查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含子宫、附件、膀胱及周围组织。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彩色多普勒产科超声检查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含胎儿、宫腔。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彩色多普勒产科超声检查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含胎儿、宫腔。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彩色多普勒乳腺及其引流区淋巴结超声检查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彩色多普勒肢体软组织超声检查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包括上肢或下肢。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彩色多普勒男性生殖器官超声检查（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09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月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日执行省修订和调整项目）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含阴囊、双侧睾丸、附睾、输精管、精索、前列腺。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60.00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60.00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60.00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彩色多普勒颅腔超声检查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彩色多普勒体表肿物超声检查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彩色多普勒关节超声检查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彩色多普勒腹膜后肿物超声检查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09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月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日省新增项目）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60.00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60.00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60.00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彩色多普勒其它部位超声检查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+mn-ea"/>
                          <a:cs typeface="+mn-cs"/>
                        </a:rPr>
                        <a:t>40.00</a:t>
                      </a:r>
                      <a:endParaRPr lang="en-US" altLang="zh-CN" sz="1100" b="0" i="0" u="none" strike="noStrike" kern="120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颅内段血管彩色多普勒超声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球后全部血管彩色多普勒超声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50.00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315" y="0"/>
            <a:ext cx="10572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昆明市晋宁区妇幼健康服务中心</a:t>
            </a:r>
            <a:endParaRPr lang="zh-CN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图片 6" descr="微信图片_202010290829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92697" y="2"/>
            <a:ext cx="1799302" cy="17993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0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47775" y="257174"/>
          <a:ext cx="9058142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821"/>
                <a:gridCol w="3171217"/>
                <a:gridCol w="758757"/>
                <a:gridCol w="992221"/>
                <a:gridCol w="943583"/>
                <a:gridCol w="889543"/>
              </a:tblGrid>
              <a:tr h="4241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项目名称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项目内容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一类价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二类价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三类价</a:t>
                      </a:r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颈部血管彩色多普勒超声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第一组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指一次检查两根血管或检查多根血管时的第一组血管。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颈部血管彩色多普勒超声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第二组起）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门静脉系彩色多普勒超声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胸腹部大血管彩色多普勒超声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四肢血管彩色多普勒超声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第一组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指一次检查两根血管或检查多根血管时的第一组血管。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四肢血管彩色多普勒超声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第二组起）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双肾及肾血管彩色多普勒超声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血清总胆红素测定（干化学法）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血清总胆红素测定（化学法、酶促法等）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血清直接胆红素测定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干化学法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血清直接胆红素测定（化学法、酶促法等）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血清间接胆红素测定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干化学法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血清间接胆红素测定（手工法、速率法等）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δ-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胆红素测定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315" y="0"/>
            <a:ext cx="10572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昆明市晋宁区妇幼健康服务中心</a:t>
            </a:r>
            <a:endParaRPr lang="zh-CN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图片 6" descr="微信图片_202010290829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92697" y="2"/>
            <a:ext cx="1799302" cy="17993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47775" y="257174"/>
          <a:ext cx="9058142" cy="645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578"/>
                <a:gridCol w="1687923"/>
                <a:gridCol w="856428"/>
                <a:gridCol w="1170812"/>
                <a:gridCol w="1214176"/>
                <a:gridCol w="1067225"/>
              </a:tblGrid>
              <a:tr h="4241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项目名称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项目内容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一类价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二类价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三类价</a:t>
                      </a:r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血清总胆汁酸测定（干化学法）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血清总胆汁酸测定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化学法、比色法、酶促法等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血浆氨测定（干化学法）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血浆氨测定（酶促法等）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血清天门冬氨酸氨基转移酶测定（干化学法）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血清天门冬氨酸氨基转移酶测定（手工法、速率法等）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γ-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谷氨酰基转移酶测定（干化学法）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γ-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谷氨酰基转移酶测定（手工法、速率法等）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γ-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谷氨酰基转移酶同工酶电泳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血清碱性磷酸酶测定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干化学法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血清碱性磷酸酶测定（手工法、速率法等）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血清碱性磷酸酶同工酶电泳分析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血清骨型碱性磷酸酶质量测定（化学发光法）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血清骨型碱性磷酸酶质量测定（放免法、酶免法等）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315" y="0"/>
            <a:ext cx="10572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昆明市晋宁区妇幼健康服务中心</a:t>
            </a:r>
            <a:endParaRPr lang="zh-CN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图片 6" descr="微信图片_202010290829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92697" y="2"/>
            <a:ext cx="1799302" cy="17993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0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47775" y="257174"/>
          <a:ext cx="9058142" cy="63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297"/>
                <a:gridCol w="1507788"/>
                <a:gridCol w="1240844"/>
                <a:gridCol w="1170812"/>
                <a:gridCol w="1214176"/>
                <a:gridCol w="1067225"/>
              </a:tblGrid>
              <a:tr h="4241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项目名称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项目内容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一类价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二类价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三类价</a:t>
                      </a:r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血清胆碱脂酶测定（干化学法）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血清胆碱脂酶测定（速率法等）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血清单胺氧化酶测定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5′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核苷酸酶测定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α-L-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岩藻糖苷酶测定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Ⅳ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型胶原测定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Ⅲ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型胶原测定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血清层粘连蛋白测定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血清纤维连接蛋白测定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宫颈分泌物快速纤维连接蛋白测定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20.00</a:t>
                      </a:r>
                    </a:p>
                  </a:txBody>
                  <a:tcPr marL="9525" marR="9525" marT="9525" marB="0" anchor="ctr"/>
                </a:tc>
              </a:tr>
              <a:tr h="42418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2418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315" y="0"/>
            <a:ext cx="10572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昆明市晋宁区妇幼健康服务中心</a:t>
            </a:r>
            <a:endParaRPr lang="zh-CN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图片 6" descr="微信图片_202010290829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92697" y="2"/>
            <a:ext cx="1799302" cy="179930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0000">
    <p:pull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1246</Words>
  <Application>WPS 演示</Application>
  <PresentationFormat>自定义</PresentationFormat>
  <Paragraphs>487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</dc:creator>
  <cp:lastModifiedBy>BFWSY</cp:lastModifiedBy>
  <cp:revision>194</cp:revision>
  <dcterms:created xsi:type="dcterms:W3CDTF">2019-06-19T02:08:00Z</dcterms:created>
  <dcterms:modified xsi:type="dcterms:W3CDTF">2022-10-02T10:41:54Z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7DEB8134BAB748CCA832978CC7DB25CF</vt:lpwstr>
  </property>
</Properties>
</file>