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3" r:id="rId40"/>
  </p:sldIdLst>
  <p:sldSz cx="12192000" cy="6858000"/>
  <p:notesSz cx="6858000" cy="9144000"/>
  <p:custDataLst>
    <p:tags r:id="rId4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D9D9D9"/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3778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-546" y="-96"/>
      </p:cViewPr>
      <p:guideLst>
        <p:guide orient="horz" pos="2160"/>
        <p:guide pos="3816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4" Type="http://schemas.openxmlformats.org/officeDocument/2006/relationships/tags" Target="tags/tag99.xml"/><Relationship Id="rId43" Type="http://schemas.openxmlformats.org/officeDocument/2006/relationships/tableStyles" Target="tableStyles.xml"/><Relationship Id="rId42" Type="http://schemas.openxmlformats.org/officeDocument/2006/relationships/viewProps" Target="viewProps.xml"/><Relationship Id="rId41" Type="http://schemas.openxmlformats.org/officeDocument/2006/relationships/presProps" Target="presProps.xml"/><Relationship Id="rId40" Type="http://schemas.openxmlformats.org/officeDocument/2006/relationships/slide" Target="slides/slide37.xml"/><Relationship Id="rId4" Type="http://schemas.openxmlformats.org/officeDocument/2006/relationships/slide" Target="slides/slide2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3000"/>
    </mc:Choice>
    <mc:Fallback>
      <p:transition spd="slow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3000"/>
    </mc:Choice>
    <mc:Fallback>
      <p:transition spd="slow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3000"/>
    </mc:Choice>
    <mc:Fallback>
      <p:transition spd="slow"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3000"/>
    </mc:Choice>
    <mc:Fallback>
      <p:transition spd="slow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3000"/>
    </mc:Choice>
    <mc:Fallback>
      <p:transition spd="slow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3000"/>
    </mc:Choice>
    <mc:Fallback>
      <p:transition spd="slow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3000"/>
    </mc:Choice>
    <mc:Fallback>
      <p:transition spd="slow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3000"/>
    </mc:Choice>
    <mc:Fallback>
      <p:transition spd="slow"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3000"/>
    </mc:Choice>
    <mc:Fallback>
      <p:transition spd="slow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330" y="1555115"/>
            <a:ext cx="5233035" cy="4608195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3000"/>
    </mc:Choice>
    <mc:Fallback>
      <p:transition spd="slow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3000"/>
    </mc:Choice>
    <mc:Fallback>
      <p:transition spd="slow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7" Type="http://schemas.openxmlformats.org/officeDocument/2006/relationships/theme" Target="../theme/theme1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000" advTm="3000"/>
    </mc:Choice>
    <mc:Fallback>
      <p:transition spd="slow" advTm="3000"/>
    </mc:Fallback>
  </mc:AlternateConten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2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1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2.xml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3.xml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4.xml"/><Relationship Id="rId1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5.xml"/><Relationship Id="rId1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6.xml"/><Relationship Id="rId1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7.xml"/><Relationship Id="rId1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8.xml"/><Relationship Id="rId1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9.xml"/><Relationship Id="rId1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0.xml"/><Relationship Id="rId1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3.xml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1.xml"/><Relationship Id="rId1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2.xml"/><Relationship Id="rId1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3.xml"/><Relationship Id="rId1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4.xml"/><Relationship Id="rId1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85.xml"/><Relationship Id="rId1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6.xml"/><Relationship Id="rId1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7.xml"/><Relationship Id="rId1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8.xml"/><Relationship Id="rId1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9.xml"/><Relationship Id="rId1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0.xml"/><Relationship Id="rId1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4.xml"/><Relationship Id="rId1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1.xml"/><Relationship Id="rId1" Type="http://schemas.openxmlformats.org/officeDocument/2006/relationships/image" Target="../media/image3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2.xml"/><Relationship Id="rId1" Type="http://schemas.openxmlformats.org/officeDocument/2006/relationships/image" Target="../media/image3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3.xml"/><Relationship Id="rId1" Type="http://schemas.openxmlformats.org/officeDocument/2006/relationships/image" Target="../media/image3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4.xml"/><Relationship Id="rId1" Type="http://schemas.openxmlformats.org/officeDocument/2006/relationships/image" Target="../media/image3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5.xml"/><Relationship Id="rId1" Type="http://schemas.openxmlformats.org/officeDocument/2006/relationships/image" Target="../media/image3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6.xml"/><Relationship Id="rId1" Type="http://schemas.openxmlformats.org/officeDocument/2006/relationships/image" Target="../media/image3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7.xml"/><Relationship Id="rId1" Type="http://schemas.openxmlformats.org/officeDocument/2006/relationships/image" Target="../media/image3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8.xml"/><Relationship Id="rId1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5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6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7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8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9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0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864870" y="241935"/>
            <a:ext cx="1067054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zh-CN" altLang="en-US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昆明地区 2021 年省级公立医疗机构医疗服务项目价格调整表</a:t>
            </a:r>
            <a:endParaRPr lang="zh-CN" altLang="en-US" sz="28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41045" y="889000"/>
            <a:ext cx="40316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一、调增医疗服务项目</a:t>
            </a:r>
            <a:endParaRPr lang="zh-CN" altLang="en-US" sz="28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1411605"/>
            <a:ext cx="12120880" cy="5361940"/>
          </a:xfrm>
          <a:prstGeom prst="rect">
            <a:avLst/>
          </a:prstGeom>
        </p:spPr>
      </p:pic>
      <p:sp>
        <p:nvSpPr>
          <p:cNvPr id="6" name="标题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副标题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3000"/>
    </mc:Choice>
    <mc:Fallback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876935" y="254000"/>
            <a:ext cx="1067054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zh-CN" altLang="en-US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昆明地区 2021 年省级公立医疗机构医疗服务项目价格调整表</a:t>
            </a:r>
            <a:endParaRPr lang="zh-CN" altLang="en-US" sz="28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41045" y="889000"/>
            <a:ext cx="40316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一、调增医疗服务项目</a:t>
            </a:r>
            <a:endParaRPr lang="zh-CN" altLang="en-US" sz="28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1411605"/>
            <a:ext cx="12192635" cy="544639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3000"/>
    </mc:Choice>
    <mc:Fallback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876935" y="254000"/>
            <a:ext cx="1067054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zh-CN" altLang="en-US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昆明地区 2021 年省级公立医疗机构医疗服务项目价格调整表</a:t>
            </a:r>
            <a:endParaRPr lang="zh-CN" altLang="en-US" sz="28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41045" y="889000"/>
            <a:ext cx="40316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一、调增医疗服务项目</a:t>
            </a:r>
            <a:endParaRPr lang="zh-CN" altLang="en-US" sz="28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410970"/>
            <a:ext cx="12192000" cy="54476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3000"/>
    </mc:Choice>
    <mc:Fallback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876935" y="254000"/>
            <a:ext cx="1067054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zh-CN" altLang="en-US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昆明地区 2021 年省级公立医疗机构医疗服务项目价格调整表</a:t>
            </a:r>
            <a:endParaRPr lang="zh-CN" altLang="en-US" sz="28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41045" y="889000"/>
            <a:ext cx="40316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一、调增医疗服务项目</a:t>
            </a:r>
            <a:endParaRPr lang="zh-CN" altLang="en-US" sz="28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" y="1343025"/>
            <a:ext cx="12191365" cy="551497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3000"/>
    </mc:Choice>
    <mc:Fallback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876935" y="254000"/>
            <a:ext cx="1067054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zh-CN" altLang="en-US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昆明地区 2021 年省级公立医疗机构医疗服务项目价格调整表</a:t>
            </a:r>
            <a:endParaRPr lang="zh-CN" altLang="en-US" sz="28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41045" y="889000"/>
            <a:ext cx="40316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一、调增医疗服务项目</a:t>
            </a:r>
            <a:endParaRPr lang="zh-CN" altLang="en-US" sz="28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410335"/>
            <a:ext cx="12191365" cy="54476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3000"/>
    </mc:Choice>
    <mc:Fallback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876935" y="254000"/>
            <a:ext cx="1067054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zh-CN" altLang="en-US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昆明地区 2021 年省级公立医疗机构医疗服务项目价格调整表</a:t>
            </a:r>
            <a:endParaRPr lang="zh-CN" altLang="en-US" sz="28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41045" y="889000"/>
            <a:ext cx="40316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一、调增医疗服务项目</a:t>
            </a:r>
            <a:endParaRPr lang="zh-CN" altLang="en-US" sz="28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" y="1410970"/>
            <a:ext cx="12192000" cy="544703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3000"/>
    </mc:Choice>
    <mc:Fallback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876935" y="254000"/>
            <a:ext cx="1067054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zh-CN" altLang="en-US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昆明地区 2021 年省级公立医疗机构医疗服务项目价格调整表</a:t>
            </a:r>
            <a:endParaRPr lang="zh-CN" altLang="en-US" sz="28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41045" y="889000"/>
            <a:ext cx="40316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一、调增医疗服务项目</a:t>
            </a:r>
            <a:endParaRPr lang="zh-CN" altLang="en-US" sz="28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1410970"/>
            <a:ext cx="12193270" cy="544703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3000"/>
    </mc:Choice>
    <mc:Fallback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876935" y="254000"/>
            <a:ext cx="1067054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zh-CN" altLang="en-US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昆明地区 2021 年省级公立医疗机构医疗服务项目价格调整表</a:t>
            </a:r>
            <a:endParaRPr lang="zh-CN" altLang="en-US" sz="28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41045" y="889000"/>
            <a:ext cx="40316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一、调增医疗服务项目</a:t>
            </a:r>
            <a:endParaRPr lang="zh-CN" altLang="en-US" sz="28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" y="1410970"/>
            <a:ext cx="12191365" cy="544449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3000"/>
    </mc:Choice>
    <mc:Fallback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876935" y="254000"/>
            <a:ext cx="1067054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zh-CN" altLang="en-US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昆明地区 2021 年省级公立医疗机构医疗服务项目价格调整表</a:t>
            </a:r>
            <a:endParaRPr lang="zh-CN" altLang="en-US" sz="28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41045" y="889000"/>
            <a:ext cx="40316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一、调增医疗服务项目</a:t>
            </a:r>
            <a:endParaRPr lang="zh-CN" altLang="en-US" sz="28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1333500"/>
            <a:ext cx="12192635" cy="55245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3000"/>
    </mc:Choice>
    <mc:Fallback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876935" y="254000"/>
            <a:ext cx="1067054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zh-CN" altLang="en-US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昆明地区 2021 年省级公立医疗机构医疗服务项目价格调整表</a:t>
            </a:r>
            <a:endParaRPr lang="zh-CN" altLang="en-US" sz="28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41045" y="889000"/>
            <a:ext cx="40316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一、调增医疗服务项目</a:t>
            </a:r>
            <a:endParaRPr lang="zh-CN" altLang="en-US" sz="28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411605"/>
            <a:ext cx="12192000" cy="544639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3000"/>
    </mc:Choice>
    <mc:Fallback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876935" y="254000"/>
            <a:ext cx="1067054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zh-CN" altLang="en-US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昆明地区 2021 年省级公立医疗机构医疗服务项目价格调整表</a:t>
            </a:r>
            <a:endParaRPr lang="zh-CN" altLang="en-US" sz="28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41045" y="889000"/>
            <a:ext cx="40316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一、调增医疗服务项目</a:t>
            </a:r>
            <a:endParaRPr lang="zh-CN" altLang="en-US" sz="28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410970"/>
            <a:ext cx="12191365" cy="544957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3000"/>
    </mc:Choice>
    <mc:Fallback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864870" y="241935"/>
            <a:ext cx="1067054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zh-CN" altLang="en-US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昆明地区 2021 年省级公立医疗机构医疗服务项目价格调整表</a:t>
            </a:r>
            <a:endParaRPr lang="zh-CN" altLang="en-US" sz="28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41045" y="889000"/>
            <a:ext cx="40316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一、调增医疗服务项目</a:t>
            </a:r>
            <a:endParaRPr lang="zh-CN" altLang="en-US" sz="28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" y="1410970"/>
            <a:ext cx="12191365" cy="544703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3000"/>
    </mc:Choice>
    <mc:Fallback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876935" y="254000"/>
            <a:ext cx="1067054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zh-CN" altLang="en-US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昆明地区 2021 年省级公立医疗机构医疗服务项目价格调整表</a:t>
            </a:r>
            <a:endParaRPr lang="zh-CN" altLang="en-US" sz="28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41045" y="889000"/>
            <a:ext cx="40316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一、调增医疗服务项目</a:t>
            </a:r>
            <a:endParaRPr lang="zh-CN" altLang="en-US" sz="28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" y="1339215"/>
            <a:ext cx="12192000" cy="551878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3000"/>
    </mc:Choice>
    <mc:Fallback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876935" y="254000"/>
            <a:ext cx="1067054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zh-CN" altLang="en-US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昆明地区 2021 年省级公立医疗机构医疗服务项目价格调整表</a:t>
            </a:r>
            <a:endParaRPr lang="zh-CN" altLang="en-US" sz="28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41045" y="889000"/>
            <a:ext cx="40316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一、调增医疗服务项目</a:t>
            </a:r>
            <a:endParaRPr lang="zh-CN" altLang="en-US" sz="28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316355"/>
            <a:ext cx="12192000" cy="554164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3000"/>
    </mc:Choice>
    <mc:Fallback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876935" y="254000"/>
            <a:ext cx="1067054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zh-CN" altLang="en-US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昆明地区 2021 年省级公立医疗机构医疗服务项目价格调整表</a:t>
            </a:r>
            <a:endParaRPr lang="zh-CN" altLang="en-US" sz="28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41045" y="889000"/>
            <a:ext cx="40316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一、调增医疗服务项目</a:t>
            </a:r>
            <a:endParaRPr lang="zh-CN" altLang="en-US" sz="28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1410335"/>
            <a:ext cx="12192000" cy="54476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3000"/>
    </mc:Choice>
    <mc:Fallback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876935" y="254000"/>
            <a:ext cx="1067054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zh-CN" altLang="en-US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昆明地区 2021 年省级公立医疗机构医疗服务项目价格调整表</a:t>
            </a:r>
            <a:endParaRPr lang="zh-CN" altLang="en-US" sz="28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41045" y="889000"/>
            <a:ext cx="40316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一、调增医疗服务项目</a:t>
            </a:r>
            <a:endParaRPr lang="zh-CN" altLang="en-US" sz="28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1425575"/>
            <a:ext cx="12192635" cy="543242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3000"/>
    </mc:Choice>
    <mc:Fallback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876935" y="254000"/>
            <a:ext cx="1067054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zh-CN" altLang="en-US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昆明地区 2021 年省级公立医疗机构医疗服务项目价格调整表</a:t>
            </a:r>
            <a:endParaRPr lang="zh-CN" altLang="en-US" sz="28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41045" y="889000"/>
            <a:ext cx="40316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一、调增医疗服务项目</a:t>
            </a:r>
            <a:endParaRPr lang="zh-CN" altLang="en-US" sz="28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" y="1327785"/>
            <a:ext cx="12191365" cy="553021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3000"/>
    </mc:Choice>
    <mc:Fallback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876935" y="254000"/>
            <a:ext cx="1067054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zh-CN" altLang="en-US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昆明地区 2021 年省级公立医疗机构医疗服务项目价格调整表</a:t>
            </a:r>
            <a:endParaRPr lang="zh-CN" altLang="en-US" sz="28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41045" y="889000"/>
            <a:ext cx="40316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一、调增医疗服务项目</a:t>
            </a:r>
            <a:endParaRPr lang="zh-CN" altLang="en-US" sz="28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1324610"/>
            <a:ext cx="12192635" cy="553148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3000"/>
    </mc:Choice>
    <mc:Fallback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876935" y="254000"/>
            <a:ext cx="1067054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zh-CN" altLang="en-US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昆明地区 2021 年省级公立医疗机构医疗服务项目价格调整表</a:t>
            </a:r>
            <a:endParaRPr lang="zh-CN" altLang="en-US" sz="28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41045" y="889000"/>
            <a:ext cx="40316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一、调增医疗服务项目</a:t>
            </a:r>
            <a:endParaRPr lang="zh-CN" altLang="en-US" sz="28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411605"/>
            <a:ext cx="12192635" cy="544639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3000"/>
    </mc:Choice>
    <mc:Fallback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876935" y="254000"/>
            <a:ext cx="1067054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zh-CN" altLang="en-US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昆明地区 2021 年省级公立医疗机构医疗服务项目价格调整表</a:t>
            </a:r>
            <a:endParaRPr lang="zh-CN" altLang="en-US" sz="28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41045" y="889000"/>
            <a:ext cx="40316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一、调增医疗服务项目</a:t>
            </a:r>
            <a:endParaRPr lang="zh-CN" altLang="en-US" sz="28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410970"/>
            <a:ext cx="12192635" cy="544703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3000"/>
    </mc:Choice>
    <mc:Fallback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" y="1410970"/>
            <a:ext cx="12191365" cy="54470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876935" y="254000"/>
            <a:ext cx="1067054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zh-CN" altLang="en-US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昆明地区 2021 年省级公立医疗机构医疗服务项目价格调整表</a:t>
            </a:r>
            <a:endParaRPr lang="zh-CN" altLang="en-US" sz="28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41045" y="889000"/>
            <a:ext cx="40316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一、调增医疗服务项目</a:t>
            </a:r>
            <a:endParaRPr lang="zh-CN" altLang="en-US" sz="28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3000"/>
    </mc:Choice>
    <mc:Fallback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876935" y="254000"/>
            <a:ext cx="1067054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zh-CN" altLang="en-US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昆明地区 2021 年省级公立医疗机构医疗服务项目价格调整表</a:t>
            </a:r>
            <a:endParaRPr lang="zh-CN" altLang="en-US" sz="28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41045" y="889000"/>
            <a:ext cx="40316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一、调增医疗服务项目</a:t>
            </a:r>
            <a:endParaRPr lang="zh-CN" altLang="en-US" sz="28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" y="1410970"/>
            <a:ext cx="12191365" cy="555307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3000"/>
    </mc:Choice>
    <mc:Fallback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864870" y="241935"/>
            <a:ext cx="1067054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zh-CN" altLang="en-US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昆明地区 2021 年省级公立医疗机构医疗服务项目价格调整表</a:t>
            </a:r>
            <a:endParaRPr lang="zh-CN" altLang="en-US" sz="28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41045" y="889000"/>
            <a:ext cx="40316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一、调增医疗服务项目</a:t>
            </a:r>
            <a:endParaRPr lang="zh-CN" altLang="en-US" sz="28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401445"/>
            <a:ext cx="12192635" cy="545655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3000"/>
    </mc:Choice>
    <mc:Fallback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876935" y="254000"/>
            <a:ext cx="1067054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zh-CN" altLang="en-US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昆明地区 2021 年省级公立医疗机构医疗服务项目价格调整表</a:t>
            </a:r>
            <a:endParaRPr lang="zh-CN" altLang="en-US" sz="28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41045" y="889000"/>
            <a:ext cx="40316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一、调增医疗服务项目</a:t>
            </a:r>
            <a:endParaRPr lang="zh-CN" altLang="en-US" sz="28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1411605"/>
            <a:ext cx="12192635" cy="544639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3000"/>
    </mc:Choice>
    <mc:Fallback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876935" y="254000"/>
            <a:ext cx="1067054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zh-CN" altLang="en-US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昆明地区 2021 年省级公立医疗机构医疗服务项目价格调整表</a:t>
            </a:r>
            <a:endParaRPr lang="zh-CN" altLang="en-US" sz="28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41045" y="889000"/>
            <a:ext cx="40316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一、调增医疗服务项目</a:t>
            </a:r>
            <a:endParaRPr lang="zh-CN" altLang="en-US" sz="28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329690"/>
            <a:ext cx="12191365" cy="552831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3000"/>
    </mc:Choice>
    <mc:Fallback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876935" y="254000"/>
            <a:ext cx="1067054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zh-CN" altLang="en-US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昆明地区 2021 年省级公立医疗机构医疗服务项目价格调整表</a:t>
            </a:r>
            <a:endParaRPr lang="zh-CN" altLang="en-US" sz="28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41045" y="889000"/>
            <a:ext cx="40316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一、调增医疗服务项目</a:t>
            </a:r>
            <a:endParaRPr lang="zh-CN" altLang="en-US" sz="28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381125"/>
            <a:ext cx="12192000" cy="547687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3000"/>
    </mc:Choice>
    <mc:Fallback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876935" y="254000"/>
            <a:ext cx="1067054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zh-CN" altLang="en-US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昆明地区 2021 年省级公立医疗机构医疗服务项目价格调整表</a:t>
            </a:r>
            <a:endParaRPr lang="zh-CN" altLang="en-US" sz="28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41045" y="889000"/>
            <a:ext cx="40316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一、调增医疗服务项目</a:t>
            </a:r>
            <a:endParaRPr lang="zh-CN" altLang="en-US" sz="28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410970"/>
            <a:ext cx="12192000" cy="544703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3000"/>
    </mc:Choice>
    <mc:Fallback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876935" y="254000"/>
            <a:ext cx="1067054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zh-CN" altLang="en-US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昆明地区 2021 年省级公立医疗机构医疗服务项目价格调整表</a:t>
            </a:r>
            <a:endParaRPr lang="zh-CN" altLang="en-US" sz="28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41045" y="889000"/>
            <a:ext cx="40316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一、调增医疗服务项目</a:t>
            </a:r>
            <a:endParaRPr lang="zh-CN" altLang="en-US" sz="28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304925"/>
            <a:ext cx="12192635" cy="555307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3000"/>
    </mc:Choice>
    <mc:Fallback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876935" y="254000"/>
            <a:ext cx="1067054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zh-CN" altLang="en-US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昆明地区 2021 年省级公立医疗机构医疗服务项目价格调整表</a:t>
            </a:r>
            <a:endParaRPr lang="zh-CN" altLang="en-US" sz="28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41045" y="889000"/>
            <a:ext cx="40316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一、调增医疗服务项目</a:t>
            </a:r>
            <a:endParaRPr lang="zh-CN" altLang="en-US" sz="28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343025"/>
            <a:ext cx="12192000" cy="551497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3000"/>
    </mc:Choice>
    <mc:Fallback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876935" y="254000"/>
            <a:ext cx="1067054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zh-CN" altLang="en-US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昆明地区 2021 年省级公立医疗机构医疗服务项目价格调整表</a:t>
            </a:r>
            <a:endParaRPr lang="zh-CN" altLang="en-US" sz="28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41045" y="889000"/>
            <a:ext cx="40316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一、调增医疗服务项目</a:t>
            </a:r>
            <a:endParaRPr lang="zh-CN" altLang="en-US" sz="28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411605"/>
            <a:ext cx="12192000" cy="542734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3000"/>
    </mc:Choice>
    <mc:Fallback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876935" y="254000"/>
            <a:ext cx="1067054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zh-CN" altLang="en-US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昆明地区 2021 年省级公立医疗机构医疗服务项目价格调整表</a:t>
            </a:r>
            <a:endParaRPr lang="zh-CN" altLang="en-US" sz="28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41045" y="889000"/>
            <a:ext cx="40316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一、调增医疗服务项目</a:t>
            </a:r>
            <a:endParaRPr lang="zh-CN" altLang="en-US" sz="28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" y="1411605"/>
            <a:ext cx="12191365" cy="544639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3000"/>
    </mc:Choice>
    <mc:Fallback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876935" y="254000"/>
            <a:ext cx="1067054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zh-CN" altLang="en-US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昆明地区 2021 年省级公立医疗机构医疗服务项目价格调整表</a:t>
            </a:r>
            <a:endParaRPr lang="zh-CN" altLang="en-US" sz="28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41045" y="889000"/>
            <a:ext cx="40316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一、调增医疗服务项目</a:t>
            </a:r>
            <a:endParaRPr lang="zh-CN" altLang="en-US" sz="28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" y="1410970"/>
            <a:ext cx="12191365" cy="544703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3000"/>
    </mc:Choice>
    <mc:Fallback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524635"/>
            <a:ext cx="12192635" cy="533336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876935" y="254000"/>
            <a:ext cx="1067054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zh-CN" altLang="en-US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昆明地区 2021 年省级公立医疗机构医疗服务项目价格调整表</a:t>
            </a:r>
            <a:endParaRPr lang="zh-CN" altLang="en-US" sz="28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41045" y="889000"/>
            <a:ext cx="40316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一、调增医疗服务项目</a:t>
            </a:r>
            <a:endParaRPr lang="zh-CN" altLang="en-US" sz="28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3000"/>
    </mc:Choice>
    <mc:Fallback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876935" y="254000"/>
            <a:ext cx="1067054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zh-CN" altLang="en-US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昆明地区 2021 年省级公立医疗机构医疗服务项目价格调整表</a:t>
            </a:r>
            <a:endParaRPr lang="zh-CN" altLang="en-US" sz="28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41045" y="889000"/>
            <a:ext cx="40316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一、调增医疗服务项目</a:t>
            </a:r>
            <a:endParaRPr lang="zh-CN" altLang="en-US" sz="28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1411605"/>
            <a:ext cx="12192635" cy="544703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3000"/>
    </mc:Choice>
    <mc:Fallback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876935" y="254000"/>
            <a:ext cx="1067054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zh-CN" altLang="en-US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昆明地区 2021 年省级公立医疗机构医疗服务项目价格调整表</a:t>
            </a:r>
            <a:endParaRPr lang="zh-CN" altLang="en-US" sz="28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41045" y="889000"/>
            <a:ext cx="40316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一、调增医疗服务项目</a:t>
            </a:r>
            <a:endParaRPr lang="zh-CN" altLang="en-US" sz="28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456690"/>
            <a:ext cx="12192000" cy="522287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3000"/>
    </mc:Choice>
    <mc:Fallback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876935" y="254000"/>
            <a:ext cx="1067054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zh-CN" altLang="en-US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昆明地区 2021 年省级公立医疗机构医疗服务项目价格调整表</a:t>
            </a:r>
            <a:endParaRPr lang="zh-CN" altLang="en-US" sz="28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41045" y="889000"/>
            <a:ext cx="40316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一、调增医疗服务项目</a:t>
            </a:r>
            <a:endParaRPr lang="zh-CN" altLang="en-US" sz="28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" y="1347470"/>
            <a:ext cx="12192000" cy="551053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3000"/>
    </mc:Choice>
    <mc:Fallback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876935" y="254000"/>
            <a:ext cx="1067054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zh-CN" altLang="en-US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昆明地区 2021 年省级公立医疗机构医疗服务项目价格调整表</a:t>
            </a:r>
            <a:endParaRPr lang="zh-CN" altLang="en-US" sz="28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41045" y="889000"/>
            <a:ext cx="40316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一、调增医疗服务项目</a:t>
            </a:r>
            <a:endParaRPr lang="zh-CN" altLang="en-US" sz="28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410970"/>
            <a:ext cx="12192635" cy="544703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3000"/>
    </mc:Choice>
    <mc:Fallback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8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8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8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8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8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8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8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8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8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9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9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9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9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9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9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9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9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99.xml><?xml version="1.0" encoding="utf-8"?>
<p:tagLst xmlns:p="http://schemas.openxmlformats.org/presentationml/2006/main">
  <p:tag name="commondata" val="eyJoZGlkIjoiOWUxZDViYjFkMzY1N2Q1MjNmOTUwMDI4ODQ0MzZlNzEifQ==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/>
            </a:gs>
            <a:gs pos="100000">
              <a:schemeClr val="phClr">
                <a:lumMod val="85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1480</Words>
  <Application>WPS 演示</Application>
  <PresentationFormat>自定义</PresentationFormat>
  <Paragraphs>148</Paragraphs>
  <Slides>37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37</vt:i4>
      </vt:variant>
    </vt:vector>
  </HeadingPairs>
  <TitlesOfParts>
    <vt:vector size="45" baseType="lpstr">
      <vt:lpstr>Arial</vt:lpstr>
      <vt:lpstr>宋体</vt:lpstr>
      <vt:lpstr>Wingdings</vt:lpstr>
      <vt:lpstr>Wingdings</vt:lpstr>
      <vt:lpstr>微软雅黑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/>
  <cp:lastModifiedBy>吖吖吖吖</cp:lastModifiedBy>
  <cp:revision>184</cp:revision>
  <dcterms:created xsi:type="dcterms:W3CDTF">2019-06-19T02:08:00Z</dcterms:created>
  <dcterms:modified xsi:type="dcterms:W3CDTF">2023-11-24T12:14:05Z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2052-12.1.0.15712</vt:lpwstr>
  </property>
  <property fmtid="{D5CDD505-2E9C-101B-9397-08002B2CF9AE}" pid="3" name="ICV">
    <vt:lpwstr>1AF7C3515F1341108590F573DF8789A0</vt:lpwstr>
  </property>
</Properties>
</file>