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package/2006/relationships/metadata/thumbnail" Target="docProps/thumbnail.jpeg"/>
</Relationships>

</file>

<file path=ppt/presentation.xml><?xml version="1.0" encoding="utf-8"?>
<p:presentation xmlns:p="http://schemas.openxmlformats.org/presentationml/2006/main" xmlns:r="http://schemas.openxmlformats.org/officeDocument/2006/relationships">
  <p:sldMasterIdLst>
    <p:sldMasterId r:id="rId1"/>
  </p:sldMasterIdLst>
  <p:sldIdLst>
    <p:sldId id="256" r:id="rId3"/>
    <p:sldId id="257" r:id="rId4"/>
  </p:sldIdLst>
  <p:sldSz cx="7559040" cy="10689336"/>
  <p:notesSz cx="7559040" cy="10689336"/>
  <p:defaultTextStyle/>
</p:presentation>
</file>

<file path=ppt/_rels/presentation.xml.rels><?xml version="1.0" encoding="utf-8" standalone="yes"?>
<Relationships xmlns="http://schemas.openxmlformats.org/package/2006/relationships">
<Relationship Id="rId1" Type="http://schemas.openxmlformats.org/officeDocument/2006/relationships/slideMaster" Target="slideMasters/slideMaster1.xml"/>
<Relationship Id="rId2" Type="http://schemas.openxmlformats.org/officeDocument/2006/relationships/theme" Target="theme/theme1.xml"/>
<Relationship Id="rId3" Type="http://schemas.openxmlformats.org/officeDocument/2006/relationships/slide" Target="slides/slide1.xml"/>
<Relationship Id="rId4" Type="http://schemas.openxmlformats.org/officeDocument/2006/relationships/slide" Target="slides/slide2.xml"/>
</Relationships>
</file>

<file path=ppt/slideLayouts/_rels/slideLayout1.xml.rels><?xml version="1.0" encoding="utf-8" standalone="yes"?>
<Relationships xmlns="http://schemas.openxmlformats.org/package/2006/relationships">
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ank">
    <p:spTree>
      <p:nvGrpSpPr>
        <p:cNvPr id="1" name=""/>
        <p:cNvGrpSpPr/>
        <p:nvPr/>
      </p:nvGrpSpPr>
      <p:grpSpPr/>
    </p:spTree>
  </p:cSld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</p:sldMaster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image" Target="../media/image1_back.jpeg"/>
<Relationship Id="rId3" Type="http://schemas.openxmlformats.org/officeDocument/2006/relationships/image" Target="../media/image1-2.jpeg"/>
<Relationship Id="rId4" Type="http://schemas.openxmlformats.org/officeDocument/2006/relationships/image" Target="../media/image1-3.jpeg"/>
<Relationship Id="rId5" Type="http://schemas.openxmlformats.org/officeDocument/2006/relationships/image" Target="../media/image1-4.jpeg"/>
<Relationship Id="rId6" Type="http://schemas.openxmlformats.org/officeDocument/2006/relationships/image" Target="../media/image1-5.jpeg"/>
<Relationship Id="rId7" Type="http://schemas.openxmlformats.org/officeDocument/2006/relationships/image" Target="../media/image1-6.jpeg"/>
<Relationship Id="rId8" Type="http://schemas.openxmlformats.org/officeDocument/2006/relationships/image" Target="../media/image1-7.jpeg"/>
<Relationship Id="rId9" Type="http://schemas.openxmlformats.org/officeDocument/2006/relationships/image" Target="../media/image1-1.jpeg"/>
<Relationship Id="rId10" Type="http://schemas.openxmlformats.org/officeDocument/2006/relationships/image" Target="../media/image1-1.png"/>
<Relationship Id="rId11" Type="http://schemas.openxmlformats.org/officeDocument/2006/relationships/image" Target="../media/image1-2.png"/>
<Relationship Id="rId12" Type="http://schemas.openxmlformats.org/officeDocument/2006/relationships/image" Target="../media/image1-3.png"/>
<Relationship Id="rId13" Type="http://schemas.openxmlformats.org/officeDocument/2006/relationships/image" Target="../media/image1-4.png"/>
<Relationship Id="rId14" Type="http://schemas.openxmlformats.org/officeDocument/2006/relationships/image" Target="../media/image1-5.png"/>
<Relationship Id="rId15" Type="http://schemas.openxmlformats.org/officeDocument/2006/relationships/image" Target="../media/image1-6.png"/>
<Relationship Id="rId16" Type="http://schemas.openxmlformats.org/officeDocument/2006/relationships/image" Target="../media/image1-7.png"/>
<Relationship Id="rId17" Type="http://schemas.openxmlformats.org/officeDocument/2006/relationships/image" Target="../media/image1-8.png"/>
<Relationship Id="rId18" Type="http://schemas.openxmlformats.org/officeDocument/2006/relationships/image" Target="../media/image1-9.png"/>
<Relationship Id="rId19" Type="http://schemas.openxmlformats.org/officeDocument/2006/relationships/image" Target="../media/image1-10.png"/>
<Relationship Id="rId20" Type="http://schemas.openxmlformats.org/officeDocument/2006/relationships/image" Target="../media/image1-11.png"/>
<Relationship Id="rId21" Type="http://schemas.openxmlformats.org/officeDocument/2006/relationships/image" Target="../media/image1-12.png"/>
</Relationships>

</file>

<file path=ppt/slides/_rels/slide2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image" Target="../media/image2_back.jpeg"/>
<Relationship Id="rId3" Type="http://schemas.openxmlformats.org/officeDocument/2006/relationships/image" Target="../media/image2-1.png"/>
<Relationship Id="rId4" Type="http://schemas.openxmlformats.org/officeDocument/2006/relationships/image" Target="../media/image2-2.png"/>
<Relationship Id="rId5" Type="http://schemas.openxmlformats.org/officeDocument/2006/relationships/image" Target="../media/image2-3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_back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7559040" cy="10689336"/>
          </a:xfrm>
          <a:prstGeom prst="rect">
            <a:avLst/>
          </a:prstGeom>
        </p:spPr>
      </p:pic>
      <p:pic>
        <p:nvPicPr>
          <p:cNvPr id="4" name="image1-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4023360" y="7985760"/>
            <a:ext cx="1557528" cy="1533144"/>
          </a:xfrm>
          <a:prstGeom prst="rect">
            <a:avLst/>
          </a:prstGeom>
        </p:spPr>
      </p:pic>
      <p:pic>
        <p:nvPicPr>
          <p:cNvPr id="6" name="image1-3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706880" y="2365248"/>
            <a:ext cx="265176" cy="228600"/>
          </a:xfrm>
          <a:prstGeom prst="rect">
            <a:avLst/>
          </a:prstGeom>
        </p:spPr>
      </p:pic>
      <p:pic>
        <p:nvPicPr>
          <p:cNvPr id="8" name="image1-4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585216" y="1584960"/>
            <a:ext cx="6166104" cy="70104"/>
          </a:xfrm>
          <a:prstGeom prst="rect">
            <a:avLst/>
          </a:prstGeom>
        </p:spPr>
      </p:pic>
      <p:pic>
        <p:nvPicPr>
          <p:cNvPr id="10" name="image1-5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3218688" y="1341120"/>
            <a:ext cx="216408" cy="167640"/>
          </a:xfrm>
          <a:prstGeom prst="rect">
            <a:avLst/>
          </a:prstGeom>
        </p:spPr>
      </p:pic>
      <p:pic>
        <p:nvPicPr>
          <p:cNvPr id="12" name="image1-6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5559552" y="1292352"/>
            <a:ext cx="167640" cy="216408"/>
          </a:xfrm>
          <a:prstGeom prst="rect">
            <a:avLst/>
          </a:prstGeom>
        </p:spPr>
      </p:pic>
      <p:pic>
        <p:nvPicPr>
          <p:cNvPr id="14" name="image1-7.jpe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3974592" y="1109472"/>
            <a:ext cx="265176" cy="399288"/>
          </a:xfrm>
          <a:prstGeom prst="rect">
            <a:avLst/>
          </a:prstGeom>
        </p:spPr>
      </p:pic>
      <p:pic>
        <p:nvPicPr>
          <p:cNvPr id="16" name="image1-1.jpe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4511040" y="8241792"/>
            <a:ext cx="582168" cy="57912"/>
          </a:xfrm>
          <a:prstGeom prst="rect">
            <a:avLst/>
          </a:prstGeom>
        </p:spPr>
      </p:pic>
      <p:pic>
        <p:nvPicPr>
          <p:cNvPr id="18" name="image1-1.png"/>
          <p:cNvPicPr/>
          <p:nvPr/>
        </p:nvPicPr>
        <p:blipFill>
          <a:blip r:embed="rId10"/>
          <a:stretch>
            <a:fillRect/>
          </a:stretch>
        </p:blipFill>
        <p:spPr>
          <a:xfrm rot="0">
            <a:off x="4925568" y="1231392"/>
            <a:ext cx="70104" cy="33528"/>
          </a:xfrm>
          <a:prstGeom prst="rect">
            <a:avLst/>
          </a:prstGeom>
          <a:noFill/>
        </p:spPr>
      </p:pic>
      <p:pic>
        <p:nvPicPr>
          <p:cNvPr id="19" name="image1-2.png"/>
          <p:cNvPicPr/>
          <p:nvPr/>
        </p:nvPicPr>
        <p:blipFill>
          <a:blip r:embed="rId11"/>
          <a:stretch>
            <a:fillRect/>
          </a:stretch>
        </p:blipFill>
        <p:spPr>
          <a:xfrm rot="0">
            <a:off x="4925568" y="1426464"/>
            <a:ext cx="70104" cy="45720"/>
          </a:xfrm>
          <a:prstGeom prst="rect">
            <a:avLst/>
          </a:prstGeom>
          <a:noFill/>
        </p:spPr>
      </p:pic>
      <p:pic>
        <p:nvPicPr>
          <p:cNvPr id="20" name="image1-3.png"/>
          <p:cNvPicPr/>
          <p:nvPr/>
        </p:nvPicPr>
        <p:blipFill>
          <a:blip r:embed="rId12"/>
          <a:stretch>
            <a:fillRect/>
          </a:stretch>
        </p:blipFill>
        <p:spPr>
          <a:xfrm rot="0">
            <a:off x="2365248" y="1450848"/>
            <a:ext cx="70104" cy="45720"/>
          </a:xfrm>
          <a:prstGeom prst="rect">
            <a:avLst/>
          </a:prstGeom>
          <a:noFill/>
        </p:spPr>
      </p:pic>
      <p:pic>
        <p:nvPicPr>
          <p:cNvPr id="21" name="image1-4.png"/>
          <p:cNvPicPr/>
          <p:nvPr/>
        </p:nvPicPr>
        <p:blipFill>
          <a:blip r:embed="rId13"/>
          <a:stretch>
            <a:fillRect/>
          </a:stretch>
        </p:blipFill>
        <p:spPr>
          <a:xfrm rot="0">
            <a:off x="1584960" y="1109472"/>
            <a:ext cx="4142232" cy="399288"/>
          </a:xfrm>
          <a:prstGeom prst="rect">
            <a:avLst/>
          </a:prstGeom>
          <a:noFill/>
        </p:spPr>
      </p:pic>
      <p:pic>
        <p:nvPicPr>
          <p:cNvPr id="22" name="image1-5.png"/>
          <p:cNvPicPr/>
          <p:nvPr/>
        </p:nvPicPr>
        <p:blipFill>
          <a:blip r:embed="rId14"/>
          <a:stretch>
            <a:fillRect/>
          </a:stretch>
        </p:blipFill>
        <p:spPr>
          <a:xfrm rot="0">
            <a:off x="5632704" y="9448800"/>
            <a:ext cx="655320" cy="33528"/>
          </a:xfrm>
          <a:prstGeom prst="rect">
            <a:avLst/>
          </a:prstGeom>
          <a:noFill/>
        </p:spPr>
      </p:pic>
      <p:pic>
        <p:nvPicPr>
          <p:cNvPr id="23" name="image1-6.png"/>
          <p:cNvPicPr/>
          <p:nvPr/>
        </p:nvPicPr>
        <p:blipFill>
          <a:blip r:embed="rId15"/>
          <a:stretch>
            <a:fillRect/>
          </a:stretch>
        </p:blipFill>
        <p:spPr>
          <a:xfrm rot="0">
            <a:off x="4145280" y="8107680"/>
            <a:ext cx="1313688" cy="1313688"/>
          </a:xfrm>
          <a:prstGeom prst="rect">
            <a:avLst/>
          </a:prstGeom>
          <a:noFill/>
        </p:spPr>
      </p:pic>
      <p:pic>
        <p:nvPicPr>
          <p:cNvPr id="24" name="image1-7.png"/>
          <p:cNvPicPr/>
          <p:nvPr/>
        </p:nvPicPr>
        <p:blipFill>
          <a:blip r:embed="rId16"/>
          <a:stretch>
            <a:fillRect/>
          </a:stretch>
        </p:blipFill>
        <p:spPr>
          <a:xfrm rot="0">
            <a:off x="853440" y="2304288"/>
            <a:ext cx="5629656" cy="7239000"/>
          </a:xfrm>
          <a:prstGeom prst="rect">
            <a:avLst/>
          </a:prstGeom>
          <a:noFill/>
        </p:spPr>
      </p:pic>
      <p:pic>
        <p:nvPicPr>
          <p:cNvPr id="25" name="image1-8.png"/>
          <p:cNvPicPr/>
          <p:nvPr/>
        </p:nvPicPr>
        <p:blipFill>
          <a:blip r:embed="rId17"/>
          <a:stretch>
            <a:fillRect/>
          </a:stretch>
        </p:blipFill>
        <p:spPr>
          <a:xfrm rot="0">
            <a:off x="4632960" y="8631936"/>
            <a:ext cx="387096" cy="301752"/>
          </a:xfrm>
          <a:prstGeom prst="rect">
            <a:avLst/>
          </a:prstGeom>
          <a:noFill/>
        </p:spPr>
      </p:pic>
      <p:pic>
        <p:nvPicPr>
          <p:cNvPr id="26" name="image1-9.png"/>
          <p:cNvPicPr/>
          <p:nvPr/>
        </p:nvPicPr>
        <p:blipFill>
          <a:blip r:embed="rId18"/>
          <a:stretch>
            <a:fillRect/>
          </a:stretch>
        </p:blipFill>
        <p:spPr>
          <a:xfrm rot="0">
            <a:off x="4876800" y="9204960"/>
            <a:ext cx="70104" cy="33528"/>
          </a:xfrm>
          <a:prstGeom prst="rect">
            <a:avLst/>
          </a:prstGeom>
          <a:noFill/>
        </p:spPr>
      </p:pic>
      <p:pic>
        <p:nvPicPr>
          <p:cNvPr id="27" name="image1-10.png"/>
          <p:cNvPicPr/>
          <p:nvPr/>
        </p:nvPicPr>
        <p:blipFill>
          <a:blip r:embed="rId19"/>
          <a:stretch>
            <a:fillRect/>
          </a:stretch>
        </p:blipFill>
        <p:spPr>
          <a:xfrm rot="0">
            <a:off x="4535424" y="8936736"/>
            <a:ext cx="167640" cy="179832"/>
          </a:xfrm>
          <a:prstGeom prst="rect">
            <a:avLst/>
          </a:prstGeom>
          <a:noFill/>
        </p:spPr>
      </p:pic>
      <p:pic>
        <p:nvPicPr>
          <p:cNvPr id="28" name="image1-11.png"/>
          <p:cNvPicPr/>
          <p:nvPr/>
        </p:nvPicPr>
        <p:blipFill>
          <a:blip r:embed="rId20"/>
          <a:stretch>
            <a:fillRect/>
          </a:stretch>
        </p:blipFill>
        <p:spPr>
          <a:xfrm rot="0">
            <a:off x="4047744" y="8936736"/>
            <a:ext cx="45720" cy="70104"/>
          </a:xfrm>
          <a:prstGeom prst="rect">
            <a:avLst/>
          </a:prstGeom>
          <a:noFill/>
        </p:spPr>
      </p:pic>
      <p:pic>
        <p:nvPicPr>
          <p:cNvPr id="29" name="image1-12.png"/>
          <p:cNvPicPr/>
          <p:nvPr/>
        </p:nvPicPr>
        <p:blipFill>
          <a:blip r:embed="rId21"/>
          <a:stretch>
            <a:fillRect/>
          </a:stretch>
        </p:blipFill>
        <p:spPr>
          <a:xfrm rot="0">
            <a:off x="4145280" y="8924544"/>
            <a:ext cx="265176" cy="82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2_back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7559040" cy="10689336"/>
          </a:xfrm>
          <a:prstGeom prst="rect">
            <a:avLst/>
          </a:prstGeom>
        </p:spPr>
      </p:pic>
      <p:pic>
        <p:nvPicPr>
          <p:cNvPr id="4" name="image2-1.png"/>
          <p:cNvPicPr/>
          <p:nvPr/>
        </p:nvPicPr>
        <p:blipFill>
          <a:blip r:embed="rId3"/>
          <a:stretch>
            <a:fillRect/>
          </a:stretch>
        </p:blipFill>
        <p:spPr>
          <a:xfrm rot="0">
            <a:off x="926592" y="1231392"/>
            <a:ext cx="2898648" cy="228600"/>
          </a:xfrm>
          <a:prstGeom prst="rect">
            <a:avLst/>
          </a:prstGeom>
          <a:noFill/>
        </p:spPr>
      </p:pic>
      <p:pic>
        <p:nvPicPr>
          <p:cNvPr id="5" name="image2-2.png"/>
          <p:cNvPicPr/>
          <p:nvPr/>
        </p:nvPicPr>
        <p:blipFill>
          <a:blip r:embed="rId4"/>
          <a:stretch>
            <a:fillRect/>
          </a:stretch>
        </p:blipFill>
        <p:spPr>
          <a:xfrm rot="0">
            <a:off x="999744" y="9436608"/>
            <a:ext cx="655320" cy="45720"/>
          </a:xfrm>
          <a:prstGeom prst="rect">
            <a:avLst/>
          </a:prstGeom>
          <a:noFill/>
        </p:spPr>
      </p:pic>
      <p:pic>
        <p:nvPicPr>
          <p:cNvPr id="6" name="image2-3.png"/>
          <p:cNvPicPr/>
          <p:nvPr/>
        </p:nvPicPr>
        <p:blipFill>
          <a:blip r:embed="rId5"/>
          <a:stretch>
            <a:fillRect/>
          </a:stretch>
        </p:blipFill>
        <p:spPr>
          <a:xfrm rot="0">
            <a:off x="1267968" y="9387840"/>
            <a:ext cx="118872" cy="155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KM_367</dc:creator>
  <cp:lastModifiedBy>KM_367</cp:lastModifiedBy>
  <cp:revision>1</cp:revision>
  <dcterms:created xsi:type="dcterms:W3CDTF">2022-05-16T03:29:49Z</dcterms:created>
  <dcterms:modified xsi:type="dcterms:W3CDTF">2022-05-16T03:29:49Z</dcterms:modified>
</cp:coreProperties>
</file>